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"/>
  </p:notesMasterIdLst>
  <p:handoutMasterIdLst>
    <p:handoutMasterId r:id="rId3"/>
  </p:handoutMasterIdLst>
  <p:sldIdLst>
    <p:sldId id="256" r:id="rId13"/>
    <p:sldId id="257" r:id="rId14"/>
    <p:sldId id="258" r:id="rId15"/>
  </p:sldIdLst>
  <p:sldSz cx="9144000" cy="5143500" type="screen16x9"/>
  <p:notesSz cx="6858000" cy="9144000"/>
  <p:embeddedFontLst>
    <p:embeddedFont>
      <p:font typeface="Montserrat" pitchFamily="2" charset="77"/>
      <p:regular r:id="rId4"/>
      <p:bold r:id="rId5"/>
      <p:italic r:id="rId6"/>
      <p:boldItalic r:id="rId7"/>
    </p:embeddedFont>
    <p:embeddedFont>
      <p:font typeface="Vidaloka" panose="02000504000000020004" pitchFamily="2" charset="0"/>
      <p:regular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731602-8C98-42FD-B509-E9E1CB4A3709}">
  <a:tblStyle styleId="{4B731602-8C98-42FD-B509-E9E1CB4A37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font" Target="fonts/font1.fntdata"/><Relationship Id="rId5" Type="http://schemas.openxmlformats.org/officeDocument/2006/relationships/font" Target="fonts/font2.fntdata"/><Relationship Id="rId6" Type="http://schemas.openxmlformats.org/officeDocument/2006/relationships/font" Target="fonts/font3.fntdata"/><Relationship Id="rId7" Type="http://schemas.openxmlformats.org/officeDocument/2006/relationships/font" Target="fonts/font4.fntdata"/><Relationship Id="rId8" Type="http://schemas.openxmlformats.org/officeDocument/2006/relationships/font" Target="fonts/font5.fntdata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BBDA9-FFD5-FB96-6153-D8BB8CA067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6048F-40E9-57D8-6D00-22EEB7BE4F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309C0-4E78-8D4D-A5CA-E6D4B32F6D30}" type="datetimeFigureOut">
              <a:rPr lang="en-CN" smtClean="0"/>
              <a:t>2024/1/20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16A88-E958-F592-B5F5-ADB76F00FB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BF9A5-1F25-362D-588F-BCD9C4038B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D1B6D-BE5D-3445-B6BF-61E03CA321A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3094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3557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895950" y="1379770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925" y="137977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03752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7673" y="1188651"/>
            <a:ext cx="7246954" cy="3509824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96235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4774513" y="1348820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2689" y="134882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186583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PPTX转换网站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pPr/>
            <a:r>
              <a:t>创新性和独特性</a:t>
            </a:r>
          </a:p>
          <a:p>
            <a:pPr/>
            <a:r>
              <a:t>用户体验</a:t>
            </a:r>
          </a:p>
          <a:p>
            <a:pPr/>
            <a:r>
              <a:t>技术实现</a:t>
            </a:r>
          </a:p>
          <a:p>
            <a:pPr/>
            <a:r>
              <a:t>市场需求</a:t>
            </a:r>
          </a:p>
          <a:p>
            <a:pPr/>
            <a:r>
              <a:t>商业潜力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成功因素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26069" b="26069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文档质量和格式兼容性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6955" b="6955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Vidaloka</vt:lpstr>
      <vt:lpstr>Montserrat</vt:lpstr>
      <vt:lpstr>Minimalist Business Slides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9</cp:revision>
  <dcterms:modified xsi:type="dcterms:W3CDTF">2024-01-21T05:56:06Z</dcterms:modified>
</cp:coreProperties>
</file>